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7251-EE55-40D1-A6E7-FA0E6508C3DD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E8B6-BDED-4537-959A-CD93F2522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7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A7251-EE55-40D1-A6E7-FA0E6508C3DD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E8B6-BDED-4537-959A-CD93F2522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3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第3讲 </a:t>
            </a:r>
            <a:r>
              <a:rPr lang="en-US" altLang="zh-CN" b="1" smtClean="0"/>
              <a:t>Java</a:t>
            </a:r>
            <a:r>
              <a:rPr lang="zh-CN" altLang="en-US" b="1" smtClean="0"/>
              <a:t>语言基础</a:t>
            </a:r>
            <a:endParaRPr lang="zh-CN" altLang="en-US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总结</a:t>
            </a:r>
            <a:r>
              <a:rPr lang="en-US" altLang="zh-CN" b="1" smtClean="0"/>
              <a:t>Java</a:t>
            </a:r>
            <a:r>
              <a:rPr lang="zh-CN" altLang="en-US" b="1" smtClean="0"/>
              <a:t>程序组成</a:t>
            </a:r>
            <a:endParaRPr lang="zh-CN" altLang="en-US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语言基础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7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smtClean="0"/>
              <a:t>1 </a:t>
            </a:r>
            <a:r>
              <a:rPr lang="zh-CN" altLang="en-US" sz="3200" b="1" smtClean="0"/>
              <a:t>标识符</a:t>
            </a:r>
            <a:endParaRPr lang="zh-CN" altLang="en-US" sz="32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8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 smtClean="0"/>
              <a:t>2 </a:t>
            </a:r>
            <a:r>
              <a:rPr lang="zh-CN" altLang="en-US" sz="3600" b="1" smtClean="0"/>
              <a:t>数据类型</a:t>
            </a:r>
            <a:endParaRPr lang="zh-CN" altLang="en-US" sz="36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66"/>
                </a:solidFill>
              </a:rPr>
              <a:t>基本数据类型</a:t>
            </a:r>
            <a:endParaRPr lang="zh-CN" altLang="en-US" b="1" smtClean="0">
              <a:solidFill>
                <a:srgbClr val="000066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了解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9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400" b="1" smtClean="0"/>
              <a:t>3 java </a:t>
            </a:r>
            <a:r>
              <a:rPr lang="zh-CN" altLang="en-US" sz="2800" b="1" smtClean="0"/>
              <a:t>常量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3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【</a:t>
            </a:r>
            <a:r>
              <a:rPr lang="zh-CN" altLang="en-US" b="1" smtClean="0"/>
              <a:t>学习目标</a:t>
            </a:r>
            <a:r>
              <a:rPr lang="en-US" altLang="zh-CN" b="1" smtClean="0"/>
              <a:t>】</a:t>
            </a:r>
            <a:endParaRPr lang="zh-CN" altLang="en-US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4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5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400" b="1" smtClean="0"/>
              <a:t>java </a:t>
            </a:r>
            <a:r>
              <a:rPr lang="zh-CN" altLang="en-US" sz="2800" b="1" smtClean="0"/>
              <a:t>常量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6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2800" b="1" smtClean="0"/>
              <a:t>4</a:t>
            </a:r>
            <a:r>
              <a:rPr lang="zh-CN" altLang="en-US" sz="2800" b="1" smtClean="0"/>
              <a:t>、变量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b="1" smtClean="0"/>
              <a:t> </a:t>
            </a:r>
            <a:r>
              <a:rPr lang="en-US" altLang="zh-CN" sz="2800" b="1" smtClean="0"/>
              <a:t>4.1 </a:t>
            </a:r>
            <a:r>
              <a:rPr lang="zh-CN" altLang="en-US" sz="2800" b="1" smtClean="0"/>
              <a:t>各类型数据间优先级及相互转换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0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 b="1" smtClean="0"/>
              <a:t>重点：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9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000000"/>
                </a:solidFill>
              </a:rPr>
              <a:t>自动类型转换</a:t>
            </a:r>
            <a:endParaRPr lang="zh-CN" altLang="en-US" sz="2800" b="1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2800" b="1" smtClean="0">
                <a:solidFill>
                  <a:srgbClr val="000000"/>
                </a:solidFill>
              </a:rPr>
              <a:t>强制类型转换</a:t>
            </a:r>
            <a:endParaRPr lang="zh-CN" altLang="en-US" sz="2800" b="1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8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0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b="1" smtClean="0"/>
              <a:t>5 </a:t>
            </a:r>
            <a:r>
              <a:rPr lang="zh-CN" altLang="en-US" sz="3200" b="1" smtClean="0"/>
              <a:t>变量的生命周期与作用域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4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8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zh-CN" altLang="en-US" sz="2600" b="1" smtClean="0">
                <a:latin typeface="Times New Roman" pitchFamily="18" charset="0"/>
                <a:ea typeface="华文中宋" pitchFamily="2" charset="-122"/>
                <a:cs typeface="+mn-cs"/>
              </a:rPr>
              <a:t>（二）变量生命周期理解</a:t>
            </a:r>
            <a:endParaRPr lang="zh-CN" altLang="en-US" sz="2600" b="1" dirty="0">
              <a:latin typeface="Times New Roman" pitchFamily="18" charset="0"/>
              <a:ea typeface="华文中宋" pitchFamily="2" charset="-122"/>
              <a:cs typeface="+mn-cs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3487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7764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47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编译执行</a:t>
            </a:r>
            <a:endParaRPr lang="zh-CN" altLang="zh-CN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rgbClr val="000000"/>
                </a:solidFill>
              </a:rPr>
              <a:t>java</a:t>
            </a:r>
            <a:r>
              <a:rPr lang="zh-CN" altLang="en-US" sz="3600" b="1" smtClean="0">
                <a:solidFill>
                  <a:srgbClr val="000000"/>
                </a:solidFill>
              </a:rPr>
              <a:t>程序结构</a:t>
            </a:r>
            <a:endParaRPr lang="en-US" altLang="zh-CN" sz="3600" b="1" dirty="0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82882"/>
      </p:ext>
    </p:extLst>
  </p:cSld>
  <p:clrMapOvr>
    <a:masterClrMapping/>
  </p:clrMapOvr>
  <p:transition>
    <p:spli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b="1" smtClean="0"/>
              <a:t>变量重名问题（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）</a:t>
            </a:r>
            <a:r>
              <a:rPr lang="en-US" altLang="zh-CN" sz="2800" b="1" smtClean="0"/>
              <a:t/>
            </a:r>
            <a:br>
              <a:rPr lang="en-US" altLang="zh-CN" sz="2800" b="1" smtClean="0"/>
            </a:br>
            <a:r>
              <a:rPr lang="zh-CN" altLang="en-US" sz="2800" smtClean="0"/>
              <a:t>而类中的方法定义了同名的变量，则方法内变量覆盖类变量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b="1" smtClean="0"/>
              <a:t>变量重名问题（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）</a:t>
            </a:r>
            <a:r>
              <a:rPr lang="en-US" altLang="zh-CN" sz="2800" b="1" smtClean="0"/>
              <a:t/>
            </a:r>
            <a:br>
              <a:rPr lang="en-US" altLang="zh-CN" sz="2800" b="1" smtClean="0"/>
            </a:br>
            <a:r>
              <a:rPr lang="zh-CN" altLang="en-US" sz="2800" smtClean="0"/>
              <a:t>在同一个方法函数中，变量不能重复定义（即使在不同的大括号内）</a:t>
            </a:r>
            <a:endParaRPr lang="zh-CN" altLang="en-US" sz="28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>
                <a:solidFill>
                  <a:srgbClr val="000000"/>
                </a:solidFill>
              </a:rPr>
              <a:t>小测验：</a:t>
            </a:r>
            <a:endParaRPr lang="zh-CN" altLang="en-US" sz="2800" b="1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b="1" smtClean="0"/>
              <a:t>5 </a:t>
            </a:r>
            <a:r>
              <a:rPr lang="zh-CN" altLang="en-US" sz="4000" b="1" smtClean="0"/>
              <a:t>引用类型</a:t>
            </a:r>
            <a:endParaRPr lang="zh-CN" altLang="en-US" sz="40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5.1 </a:t>
            </a:r>
            <a:r>
              <a:rPr lang="zh-CN" altLang="en-US" sz="3200" b="1" smtClean="0"/>
              <a:t>数组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5.1 </a:t>
            </a:r>
            <a:r>
              <a:rPr lang="zh-CN" altLang="en-US" sz="3200" b="1" smtClean="0"/>
              <a:t>数组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2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二维数组</a:t>
            </a:r>
            <a:endParaRPr lang="zh-CN" altLang="en-US" sz="3200" b="1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13602"/>
      </p:ext>
    </p:extLst>
  </p:cSld>
  <p:clrMapOvr>
    <a:masterClrMapping/>
  </p:clrMapOvr>
  <p:transition>
    <p:spli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chemeClr val="tx1"/>
                </a:solidFill>
              </a:rPr>
              <a:t>二维数组</a:t>
            </a:r>
            <a:endParaRPr lang="zh-CN" altLang="en-US" sz="3200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2262"/>
      </p:ext>
    </p:extLst>
  </p:cSld>
  <p:clrMapOvr>
    <a:masterClrMapping/>
  </p:clrMapOvr>
  <p:transition>
    <p:spli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rgbClr val="000000"/>
                </a:solidFill>
              </a:rPr>
              <a:t>java</a:t>
            </a:r>
            <a:r>
              <a:rPr lang="zh-CN" altLang="en-US" sz="3600" b="1" smtClean="0">
                <a:solidFill>
                  <a:srgbClr val="000000"/>
                </a:solidFill>
              </a:rPr>
              <a:t>程序结构</a:t>
            </a:r>
            <a:endParaRPr lang="zh-CN" altLang="en-US" b="1" dirty="0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5.2 </a:t>
            </a:r>
            <a:r>
              <a:rPr lang="zh-CN" altLang="en-US" sz="3200" smtClean="0"/>
              <a:t>字符串</a:t>
            </a:r>
            <a:r>
              <a:rPr lang="en-US" altLang="zh-CN" sz="3200" b="1" smtClean="0"/>
              <a:t>String</a:t>
            </a:r>
            <a:endParaRPr lang="en-US" altLang="zh-CN" sz="32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3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chemeClr val="tx1"/>
                </a:solidFill>
              </a:rPr>
              <a:t>5.3  enum</a:t>
            </a:r>
            <a:endParaRPr lang="zh-CN" altLang="en-US" sz="3200" b="1" dirty="0" smtClean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6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 b="1" smtClean="0"/>
              <a:t>源码 </a:t>
            </a:r>
            <a:r>
              <a:rPr lang="en-US" altLang="zh-CN" sz="3200" b="1" smtClean="0"/>
              <a:t>enumDemo.java</a:t>
            </a:r>
            <a:endParaRPr lang="en-US" altLang="zh-CN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5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5.4 var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2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3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练习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内容小结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b="1" smtClean="0">
                <a:solidFill>
                  <a:srgbClr val="000000"/>
                </a:solidFill>
              </a:rPr>
              <a:t>java</a:t>
            </a:r>
            <a:r>
              <a:rPr lang="zh-CN" altLang="en-US" sz="3600" b="1" smtClean="0">
                <a:solidFill>
                  <a:srgbClr val="000000"/>
                </a:solidFill>
              </a:rPr>
              <a:t>程序结构</a:t>
            </a:r>
            <a:endParaRPr lang="zh-CN" altLang="en-US" sz="3600" b="1" dirty="0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mtClean="0"/>
              <a:t>注释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/>
              <a:t>Java</a:t>
            </a:r>
            <a:r>
              <a:rPr lang="zh-CN" altLang="zh-CN" sz="2800" smtClean="0"/>
              <a:t>有三种类型的注释，分别是：</a:t>
            </a:r>
            <a:br>
              <a:rPr lang="zh-CN" altLang="zh-CN" sz="2800" smtClean="0"/>
            </a:b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3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zh-CN" altLang="zh-CN" sz="3200" b="1" smtClean="0">
                <a:latin typeface="Consolas"/>
                <a:cs typeface="Consolas"/>
              </a:rPr>
              <a:t>文档注释位置：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全屏显示(4:3)</PresentationFormat>
  <Paragraphs>38</Paragraphs>
  <Slides>59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Office 主题​​</vt:lpstr>
      <vt:lpstr>第3讲 Java语言基础</vt:lpstr>
      <vt:lpstr>【学习目标】</vt:lpstr>
      <vt:lpstr>重点：</vt:lpstr>
      <vt:lpstr>java程序结构</vt:lpstr>
      <vt:lpstr>java程序结构</vt:lpstr>
      <vt:lpstr>java程序结构</vt:lpstr>
      <vt:lpstr>注释</vt:lpstr>
      <vt:lpstr>Java有三种类型的注释，分别是： </vt:lpstr>
      <vt:lpstr>文档注释位置：</vt:lpstr>
      <vt:lpstr>PowerPoint 演示文稿</vt:lpstr>
      <vt:lpstr>总结Java程序组成</vt:lpstr>
      <vt:lpstr>Java语言基础</vt:lpstr>
      <vt:lpstr>1 标识符</vt:lpstr>
      <vt:lpstr>PowerPoint 演示文稿</vt:lpstr>
      <vt:lpstr>PowerPoint 演示文稿</vt:lpstr>
      <vt:lpstr>2 数据类型</vt:lpstr>
      <vt:lpstr>基本数据类型</vt:lpstr>
      <vt:lpstr>了解</vt:lpstr>
      <vt:lpstr>3 java 常量</vt:lpstr>
      <vt:lpstr>PowerPoint 演示文稿</vt:lpstr>
      <vt:lpstr>PowerPoint 演示文稿</vt:lpstr>
      <vt:lpstr>PowerPoint 演示文稿</vt:lpstr>
      <vt:lpstr>PowerPoint 演示文稿</vt:lpstr>
      <vt:lpstr>java 常量</vt:lpstr>
      <vt:lpstr>PowerPoint 演示文稿</vt:lpstr>
      <vt:lpstr>PowerPoint 演示文稿</vt:lpstr>
      <vt:lpstr>PowerPoint 演示文稿</vt:lpstr>
      <vt:lpstr>4、变量</vt:lpstr>
      <vt:lpstr> 4.1 各类型数据间优先级及相互转换</vt:lpstr>
      <vt:lpstr>自动类型转换</vt:lpstr>
      <vt:lpstr>PowerPoint 演示文稿</vt:lpstr>
      <vt:lpstr>强制类型转换</vt:lpstr>
      <vt:lpstr>PowerPoint 演示文稿</vt:lpstr>
      <vt:lpstr>5 变量的生命周期与作用域</vt:lpstr>
      <vt:lpstr>PowerPoint 演示文稿</vt:lpstr>
      <vt:lpstr>（二）变量生命周期理解</vt:lpstr>
      <vt:lpstr>PowerPoint 演示文稿</vt:lpstr>
      <vt:lpstr>PowerPoint 演示文稿</vt:lpstr>
      <vt:lpstr>编译执行</vt:lpstr>
      <vt:lpstr>变量重名问题（1） 而类中的方法定义了同名的变量，则方法内变量覆盖类变量</vt:lpstr>
      <vt:lpstr>变量重名问题（2） 在同一个方法函数中，变量不能重复定义（即使在不同的大括号内）</vt:lpstr>
      <vt:lpstr>PowerPoint 演示文稿</vt:lpstr>
      <vt:lpstr>小测验：</vt:lpstr>
      <vt:lpstr>5 引用类型</vt:lpstr>
      <vt:lpstr>5.1 数组</vt:lpstr>
      <vt:lpstr>5.1 数组</vt:lpstr>
      <vt:lpstr>PowerPoint 演示文稿</vt:lpstr>
      <vt:lpstr>二维数组</vt:lpstr>
      <vt:lpstr>二维数组</vt:lpstr>
      <vt:lpstr>PowerPoint 演示文稿</vt:lpstr>
      <vt:lpstr>5.2 字符串String</vt:lpstr>
      <vt:lpstr>5.3  enum</vt:lpstr>
      <vt:lpstr>PowerPoint 演示文稿</vt:lpstr>
      <vt:lpstr>源码 enumDemo.java</vt:lpstr>
      <vt:lpstr>PowerPoint 演示文稿</vt:lpstr>
      <vt:lpstr>5.4 var</vt:lpstr>
      <vt:lpstr>PowerPoint 演示文稿</vt:lpstr>
      <vt:lpstr>练习</vt:lpstr>
      <vt:lpstr>内容小结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第3讲 Java语言基础</dc:title>
  <dc:creator>Administrator</dc:creator>
  <cp:lastModifiedBy>Administrator</cp:lastModifiedBy>
  <cp:revision>1</cp:revision>
  <dcterms:created xsi:type="dcterms:W3CDTF">2021-11-10T08:55:25Z</dcterms:created>
  <dcterms:modified xsi:type="dcterms:W3CDTF">2021-11-10T08:55:27Z</dcterms:modified>
</cp:coreProperties>
</file>